
<file path=[Content_Types].xml><?xml version="1.0" encoding="utf-8"?>
<Types xmlns="http://schemas.openxmlformats.org/package/2006/content-types">
  <Default Extension="png" ContentType="image/png"/>
  <Default Extension="m4a" ContentType="audio/unknown"/>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63" r:id="rId3"/>
    <p:sldId id="260" r:id="rId4"/>
    <p:sldId id="264" r:id="rId5"/>
    <p:sldId id="265" r:id="rId6"/>
    <p:sldId id="261" r:id="rId7"/>
    <p:sldId id="269" r:id="rId8"/>
    <p:sldId id="270" r:id="rId9"/>
    <p:sldId id="262" r:id="rId10"/>
    <p:sldId id="259"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2244" y="-6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0EE5B-2B4C-4169-9A89-87E12B7925C2}" type="datetimeFigureOut">
              <a:rPr lang="en-US" smtClean="0"/>
              <a:t>3/29/2014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7E0167-CC25-4797-9514-3DAF35A6F3B7}" type="slidenum">
              <a:rPr lang="en-US" smtClean="0"/>
              <a:t>‹#›</a:t>
            </a:fld>
            <a:endParaRPr lang="en-US"/>
          </a:p>
        </p:txBody>
      </p:sp>
    </p:spTree>
    <p:extLst>
      <p:ext uri="{BB962C8B-B14F-4D97-AF65-F5344CB8AC3E}">
        <p14:creationId xmlns:p14="http://schemas.microsoft.com/office/powerpoint/2010/main" val="1884487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7E0167-CC25-4797-9514-3DAF35A6F3B7}" type="slidenum">
              <a:rPr lang="en-US" smtClean="0"/>
              <a:t>1</a:t>
            </a:fld>
            <a:endParaRPr lang="en-US"/>
          </a:p>
        </p:txBody>
      </p:sp>
    </p:spTree>
    <p:extLst>
      <p:ext uri="{BB962C8B-B14F-4D97-AF65-F5344CB8AC3E}">
        <p14:creationId xmlns:p14="http://schemas.microsoft.com/office/powerpoint/2010/main" val="4097627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7E0167-CC25-4797-9514-3DAF35A6F3B7}" type="slidenum">
              <a:rPr lang="en-US" smtClean="0"/>
              <a:t>2</a:t>
            </a:fld>
            <a:endParaRPr lang="en-US"/>
          </a:p>
        </p:txBody>
      </p:sp>
    </p:spTree>
    <p:extLst>
      <p:ext uri="{BB962C8B-B14F-4D97-AF65-F5344CB8AC3E}">
        <p14:creationId xmlns:p14="http://schemas.microsoft.com/office/powerpoint/2010/main" val="2323304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7E0167-CC25-4797-9514-3DAF35A6F3B7}" type="slidenum">
              <a:rPr lang="en-US" smtClean="0"/>
              <a:t>3</a:t>
            </a:fld>
            <a:endParaRPr lang="en-US"/>
          </a:p>
        </p:txBody>
      </p:sp>
    </p:spTree>
    <p:extLst>
      <p:ext uri="{BB962C8B-B14F-4D97-AF65-F5344CB8AC3E}">
        <p14:creationId xmlns:p14="http://schemas.microsoft.com/office/powerpoint/2010/main" val="447597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E0167-CC25-4797-9514-3DAF35A6F3B7}" type="slidenum">
              <a:rPr lang="en-US" smtClean="0"/>
              <a:t>4</a:t>
            </a:fld>
            <a:endParaRPr lang="en-US"/>
          </a:p>
        </p:txBody>
      </p:sp>
    </p:spTree>
    <p:extLst>
      <p:ext uri="{BB962C8B-B14F-4D97-AF65-F5344CB8AC3E}">
        <p14:creationId xmlns:p14="http://schemas.microsoft.com/office/powerpoint/2010/main" val="2574942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D86A905F-2CCE-43FB-A674-B5837DC50005}" type="datetimeFigureOut">
              <a:rPr lang="en-US" smtClean="0"/>
              <a:t>3/29/2014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039E7-0C08-4A30-9222-79030460AF9E}"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A905F-2CCE-43FB-A674-B5837DC50005}" type="datetimeFigureOut">
              <a:rPr lang="en-US" smtClean="0"/>
              <a:t>3/29/2014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039E7-0C08-4A30-9222-79030460AF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A905F-2CCE-43FB-A674-B5837DC50005}" type="datetimeFigureOut">
              <a:rPr lang="en-US" smtClean="0"/>
              <a:t>3/29/2014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039E7-0C08-4A30-9222-79030460AF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A905F-2CCE-43FB-A674-B5837DC50005}" type="datetimeFigureOut">
              <a:rPr lang="en-US" smtClean="0"/>
              <a:t>3/29/2014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039E7-0C08-4A30-9222-79030460AF9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D86A905F-2CCE-43FB-A674-B5837DC50005}" type="datetimeFigureOut">
              <a:rPr lang="en-US" smtClean="0"/>
              <a:t>3/29/2014</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FA6039E7-0C08-4A30-9222-79030460AF9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6A905F-2CCE-43FB-A674-B5837DC50005}" type="datetimeFigureOut">
              <a:rPr lang="en-US" smtClean="0"/>
              <a:t>3/29/2014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039E7-0C08-4A30-9222-79030460AF9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6A905F-2CCE-43FB-A674-B5837DC50005}" type="datetimeFigureOut">
              <a:rPr lang="en-US" smtClean="0"/>
              <a:t>3/29/2014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6039E7-0C08-4A30-9222-79030460AF9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6A905F-2CCE-43FB-A674-B5837DC50005}" type="datetimeFigureOut">
              <a:rPr lang="en-US" smtClean="0"/>
              <a:t>3/29/2014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6039E7-0C08-4A30-9222-79030460AF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A905F-2CCE-43FB-A674-B5837DC50005}" type="datetimeFigureOut">
              <a:rPr lang="en-US" smtClean="0"/>
              <a:t>3/29/2014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6039E7-0C08-4A30-9222-79030460AF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6A905F-2CCE-43FB-A674-B5837DC50005}" type="datetimeFigureOut">
              <a:rPr lang="en-US" smtClean="0"/>
              <a:t>3/29/2014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039E7-0C08-4A30-9222-79030460AF9E}"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D86A905F-2CCE-43FB-A674-B5837DC50005}" type="datetimeFigureOut">
              <a:rPr lang="en-US" smtClean="0"/>
              <a:t>3/29/2014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039E7-0C08-4A30-9222-79030460AF9E}"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D86A905F-2CCE-43FB-A674-B5837DC50005}" type="datetimeFigureOut">
              <a:rPr lang="en-US" smtClean="0"/>
              <a:t>3/29/2014</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6039E7-0C08-4A30-9222-79030460AF9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6.xml"/><Relationship Id="rId4" Type="http://schemas.openxmlformats.org/officeDocument/2006/relationships/image" Target="../media/image3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6.xml"/><Relationship Id="rId4" Type="http://schemas.openxmlformats.org/officeDocument/2006/relationships/image" Target="../media/image35.wmf"/></Relationships>
</file>

<file path=ppt/slides/_rels/slide1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jpg"/><Relationship Id="rId1" Type="http://schemas.openxmlformats.org/officeDocument/2006/relationships/slideLayout" Target="../slideLayouts/slideLayout6.xml"/><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look at…….</a:t>
            </a:r>
            <a:endParaRPr lang="en-US" dirty="0"/>
          </a:p>
        </p:txBody>
      </p:sp>
      <p:sp>
        <p:nvSpPr>
          <p:cNvPr id="3" name="Subtitle 2"/>
          <p:cNvSpPr>
            <a:spLocks noGrp="1"/>
          </p:cNvSpPr>
          <p:nvPr>
            <p:ph type="subTitle" idx="1"/>
          </p:nvPr>
        </p:nvSpPr>
        <p:spPr/>
        <p:txBody>
          <a:bodyPr>
            <a:normAutofit/>
          </a:bodyPr>
          <a:lstStyle/>
          <a:p>
            <a:pPr algn="ctr"/>
            <a:r>
              <a:rPr lang="en-US" sz="3600" dirty="0" smtClean="0"/>
              <a:t>Jason Simpson</a:t>
            </a:r>
            <a:endParaRPr lang="en-US" sz="3600" dirty="0"/>
          </a:p>
        </p:txBody>
      </p:sp>
      <p:pic>
        <p:nvPicPr>
          <p:cNvPr id="5" name="10 One Day (New).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416318000"/>
      </p:ext>
    </p:extLst>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impsoj\AppData\Local\Microsoft\Windows\Temporary Internet Files\Content.IE5\VRDGTS4R\MC9004463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1371600" cy="13898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97328" y="0"/>
            <a:ext cx="6705600" cy="5943600"/>
          </a:xfrm>
        </p:spPr>
        <p:txBody>
          <a:bodyPr>
            <a:noAutofit/>
          </a:bodyPr>
          <a:lstStyle/>
          <a:p>
            <a:pPr algn="ctr"/>
            <a:r>
              <a:rPr lang="en-US" sz="2800" dirty="0">
                <a:solidFill>
                  <a:srgbClr val="FFFF00"/>
                </a:solidFill>
              </a:rPr>
              <a:t>I am a special education teacher that teaches first through fourth </a:t>
            </a:r>
            <a:r>
              <a:rPr lang="en-US" sz="2800" dirty="0" smtClean="0">
                <a:solidFill>
                  <a:srgbClr val="FFFF00"/>
                </a:solidFill>
              </a:rPr>
              <a:t>graders. My day is split between two elementary school resource rooms. </a:t>
            </a:r>
            <a:r>
              <a:rPr lang="en-US" sz="2800" dirty="0">
                <a:solidFill>
                  <a:srgbClr val="FFFF00"/>
                </a:solidFill>
              </a:rPr>
              <a:t>I have nineteen students on my </a:t>
            </a:r>
            <a:r>
              <a:rPr lang="en-US" sz="2800" dirty="0" smtClean="0">
                <a:solidFill>
                  <a:srgbClr val="FFFF00"/>
                </a:solidFill>
              </a:rPr>
              <a:t>caseload. Before </a:t>
            </a:r>
            <a:r>
              <a:rPr lang="en-US" sz="2800" dirty="0">
                <a:solidFill>
                  <a:srgbClr val="FFFF00"/>
                </a:solidFill>
              </a:rPr>
              <a:t>I went into teaching I worked as a Network Administrator for a school district for thirteen years.  It was while working in the school district that I was inspired by the wonderful teachers around me </a:t>
            </a:r>
            <a:r>
              <a:rPr lang="en-US" sz="2800" dirty="0" smtClean="0">
                <a:solidFill>
                  <a:srgbClr val="FFFF00"/>
                </a:solidFill>
              </a:rPr>
              <a:t>to go </a:t>
            </a:r>
            <a:r>
              <a:rPr lang="en-US" sz="2800" dirty="0">
                <a:solidFill>
                  <a:srgbClr val="FFFF00"/>
                </a:solidFill>
              </a:rPr>
              <a:t>into teaching</a:t>
            </a:r>
            <a:r>
              <a:rPr lang="en-US" dirty="0">
                <a:solidFill>
                  <a:srgbClr val="FFFF00"/>
                </a:solidFill>
              </a:rPr>
              <a:t>.</a:t>
            </a:r>
          </a:p>
        </p:txBody>
      </p:sp>
      <p:pic>
        <p:nvPicPr>
          <p:cNvPr id="1027" name="Picture 3" descr="C:\Users\simpsoj\AppData\Local\Microsoft\Windows\Temporary Internet Files\Content.IE5\IFH5SNLN\MC9004463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4953000"/>
            <a:ext cx="1672438" cy="16724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impsoj\AppData\Local\Microsoft\Windows\Temporary Internet Files\Content.IE5\OHGOD7DL\MC90029067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650682"/>
            <a:ext cx="1664328" cy="974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880452"/>
      </p:ext>
    </p:extLst>
  </p:cSld>
  <p:clrMapOvr>
    <a:masterClrMapping/>
  </p:clrMapOvr>
  <mc:AlternateContent xmlns:mc="http://schemas.openxmlformats.org/markup-compatibility/2006" xmlns:p14="http://schemas.microsoft.com/office/powerpoint/2010/main">
    <mc:Choice Requires="p14">
      <p:transition spd="slow" p14:dur="4400" advClick="0" advTm="25000">
        <p14:honeycomb/>
      </p:transition>
    </mc:Choice>
    <mc:Fallback xmlns="">
      <p:transition spd="slow" advClick="0" advTm="2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Classrooms . . . . . . . . . .</a:t>
            </a:r>
            <a:endParaRPr lang="en-US" dirty="0"/>
          </a:p>
        </p:txBody>
      </p:sp>
      <p:sp>
        <p:nvSpPr>
          <p:cNvPr id="3" name="Rectangle 2"/>
          <p:cNvSpPr/>
          <p:nvPr/>
        </p:nvSpPr>
        <p:spPr>
          <a:xfrm>
            <a:off x="304800" y="1905000"/>
            <a:ext cx="8534400" cy="4154984"/>
          </a:xfrm>
          <a:prstGeom prst="rect">
            <a:avLst/>
          </a:prstGeom>
        </p:spPr>
        <p:txBody>
          <a:bodyPr wrap="square">
            <a:spAutoFit/>
          </a:bodyPr>
          <a:lstStyle/>
          <a:p>
            <a:pPr algn="ctr"/>
            <a:r>
              <a:rPr lang="en-US" sz="2400" dirty="0" smtClean="0">
                <a:solidFill>
                  <a:srgbClr val="FFFF00"/>
                </a:solidFill>
                <a:effectLst/>
              </a:rPr>
              <a:t>Monday through Friday, for the first part of my day, I am working in my Resource Room at Monroe Elementary School. For the second part of my day, I am working in my Resource Room at Jefferson Elementary School. While in the resource room, the students work on reading, writing, and math. The activities are reflective of what is being worked on in the classroom and their individual goals and needs. </a:t>
            </a:r>
            <a:r>
              <a:rPr lang="en-US" sz="2400" dirty="0">
                <a:solidFill>
                  <a:srgbClr val="FFFF00"/>
                </a:solidFill>
              </a:rPr>
              <a:t> </a:t>
            </a:r>
            <a:r>
              <a:rPr lang="en-US" sz="2400" dirty="0" smtClean="0">
                <a:solidFill>
                  <a:srgbClr val="FFFF00"/>
                </a:solidFill>
              </a:rPr>
              <a:t>My literacy challenges are in building reading fluency skills, and phonics skills with my students.</a:t>
            </a:r>
            <a:r>
              <a:rPr lang="en-US" sz="2400" dirty="0" smtClean="0">
                <a:solidFill>
                  <a:srgbClr val="FFFF00"/>
                </a:solidFill>
                <a:effectLst/>
              </a:rPr>
              <a:t> I try to implement as much technology into my lessons as possible. Whenever technology is involved my students are eager to learn and stay engaged throughout the lessons.</a:t>
            </a:r>
          </a:p>
        </p:txBody>
      </p:sp>
    </p:spTree>
    <p:extLst>
      <p:ext uri="{BB962C8B-B14F-4D97-AF65-F5344CB8AC3E}">
        <p14:creationId xmlns:p14="http://schemas.microsoft.com/office/powerpoint/2010/main" val="2348915800"/>
      </p:ext>
    </p:extLst>
  </p:cSld>
  <p:clrMapOvr>
    <a:masterClrMapping/>
  </p:clrMapOvr>
  <mc:AlternateContent xmlns:mc="http://schemas.openxmlformats.org/markup-compatibility/2006" xmlns:p14="http://schemas.microsoft.com/office/powerpoint/2010/main">
    <mc:Choice Requires="p14">
      <p:transition spd="slow" p14:dur="1600" advClick="0" advTm="23000">
        <p14:prism isContent="1" isInverted="1"/>
      </p:transition>
    </mc:Choice>
    <mc:Fallback xmlns="">
      <p:transition spd="slow" advClick="0" advTm="23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Monroe Elementary Classroom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752600"/>
            <a:ext cx="4165600" cy="3124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619500"/>
            <a:ext cx="4013200" cy="3009900"/>
          </a:xfrm>
          <a:prstGeom prst="rect">
            <a:avLst/>
          </a:prstGeom>
        </p:spPr>
      </p:pic>
      <p:pic>
        <p:nvPicPr>
          <p:cNvPr id="2050" name="Picture 2" descr="C:\Users\simpsoj\AppData\Local\Microsoft\Windows\Temporary Internet Files\Content.IE5\OHGOD7DL\MC90023272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94108">
            <a:off x="6257745" y="967309"/>
            <a:ext cx="2604380" cy="1373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19404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Jefferson Elementary Classroom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00"/>
            <a:ext cx="4470400" cy="3352800"/>
          </a:xfrm>
          <a:prstGeom prst="rect">
            <a:avLst/>
          </a:prstGeom>
        </p:spPr>
      </p:pic>
      <p:pic>
        <p:nvPicPr>
          <p:cNvPr id="3074" name="Picture 2" descr="C:\Users\simpsoj\AppData\Local\Microsoft\Windows\Temporary Internet Files\Content.IE5\1A5DYHO7\MC90029070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371600"/>
            <a:ext cx="3048000" cy="15160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782" y="3276600"/>
            <a:ext cx="4267200" cy="3200400"/>
          </a:xfrm>
          <a:prstGeom prst="rect">
            <a:avLst/>
          </a:prstGeom>
        </p:spPr>
      </p:pic>
    </p:spTree>
    <p:extLst>
      <p:ext uri="{BB962C8B-B14F-4D97-AF65-F5344CB8AC3E}">
        <p14:creationId xmlns:p14="http://schemas.microsoft.com/office/powerpoint/2010/main" val="133184943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638800"/>
            <a:ext cx="1524000" cy="11430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584681"/>
            <a:ext cx="1175038" cy="117503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1091" y="138545"/>
            <a:ext cx="1905000" cy="19050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0607" y="2209800"/>
            <a:ext cx="2477193" cy="2479776"/>
          </a:xfrm>
          <a:prstGeom prst="rect">
            <a:avLst/>
          </a:prstGeom>
        </p:spPr>
      </p:pic>
      <p:sp>
        <p:nvSpPr>
          <p:cNvPr id="2" name="Title 1"/>
          <p:cNvSpPr>
            <a:spLocks noGrp="1"/>
          </p:cNvSpPr>
          <p:nvPr>
            <p:ph type="title"/>
          </p:nvPr>
        </p:nvSpPr>
        <p:spPr>
          <a:xfrm>
            <a:off x="1119187" y="4340190"/>
            <a:ext cx="6781800" cy="1981200"/>
          </a:xfrm>
        </p:spPr>
        <p:txBody>
          <a:bodyPr>
            <a:normAutofit fontScale="90000"/>
          </a:bodyPr>
          <a:lstStyle/>
          <a:p>
            <a:pPr algn="ctr"/>
            <a:r>
              <a:rPr lang="en-US" sz="2700" dirty="0">
                <a:solidFill>
                  <a:srgbClr val="FFFF00"/>
                </a:solidFill>
              </a:rPr>
              <a:t>Hello my name is Jason Simpson. I was born and raised in Southgate, Michigan.  I currently live in Lincoln Park, MI with my wife and two kids</a:t>
            </a:r>
            <a:r>
              <a:rPr lang="en-US" dirty="0" smtClean="0">
                <a:solidFill>
                  <a:srgbClr val="FFFF00"/>
                </a:solidFill>
              </a:rPr>
              <a:t>. </a:t>
            </a:r>
            <a:r>
              <a:rPr lang="en-US" sz="2700" dirty="0">
                <a:solidFill>
                  <a:srgbClr val="FFFF00"/>
                </a:solidFill>
              </a:rPr>
              <a:t>In my spare time I love to travel with my family.</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1599" y="1175038"/>
            <a:ext cx="2395681" cy="1796761"/>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 y="152400"/>
            <a:ext cx="1933575" cy="1662749"/>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6225" y="2209800"/>
            <a:ext cx="1809750" cy="2413000"/>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76600" y="138545"/>
            <a:ext cx="1790353" cy="1790353"/>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06438" y="83442"/>
            <a:ext cx="1361362" cy="1815149"/>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76800" y="1520790"/>
            <a:ext cx="1928898" cy="1928898"/>
          </a:xfrm>
          <a:prstGeom prst="rect">
            <a:avLst/>
          </a:prstGeom>
        </p:spPr>
      </p:pic>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92578" y="2819400"/>
            <a:ext cx="2027720" cy="1520790"/>
          </a:xfrm>
          <a:prstGeom prst="rect">
            <a:avLst/>
          </a:prstGeom>
        </p:spPr>
      </p:pic>
    </p:spTree>
    <p:extLst>
      <p:ext uri="{BB962C8B-B14F-4D97-AF65-F5344CB8AC3E}">
        <p14:creationId xmlns:p14="http://schemas.microsoft.com/office/powerpoint/2010/main" val="16759805"/>
      </p:ext>
    </p:extLst>
  </p:cSld>
  <p:clrMapOvr>
    <a:masterClrMapping/>
  </p:clrMapOvr>
  <mc:AlternateContent xmlns:mc="http://schemas.openxmlformats.org/markup-compatibility/2006" xmlns:p14="http://schemas.microsoft.com/office/powerpoint/2010/main">
    <mc:Choice Requires="p14">
      <p:transition spd="slow" p14:dur="34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42"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par>
                          <p:cTn id="13" fill="hold">
                            <p:stCondLst>
                              <p:cond delay="3000"/>
                            </p:stCondLst>
                            <p:childTnLst>
                              <p:par>
                                <p:cTn id="14" presetID="42"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400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42"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6000"/>
                            </p:stCondLst>
                            <p:childTnLst>
                              <p:par>
                                <p:cTn id="32" presetID="42"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7000"/>
                            </p:stCondLst>
                            <p:childTnLst>
                              <p:par>
                                <p:cTn id="38" presetID="42"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par>
                          <p:cTn id="43" fill="hold">
                            <p:stCondLst>
                              <p:cond delay="8000"/>
                            </p:stCondLst>
                            <p:childTnLst>
                              <p:par>
                                <p:cTn id="44" presetID="42" presetClass="entr" presetSubtype="0"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9000"/>
                            </p:stCondLst>
                            <p:childTnLst>
                              <p:par>
                                <p:cTn id="50" presetID="42" presetClass="entr" presetSubtype="0"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par>
                          <p:cTn id="55" fill="hold">
                            <p:stCondLst>
                              <p:cond delay="10000"/>
                            </p:stCondLst>
                            <p:childTnLst>
                              <p:par>
                                <p:cTn id="56" presetID="42" presetClass="entr" presetSubtype="0"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11000"/>
                            </p:stCondLst>
                            <p:childTnLst>
                              <p:par>
                                <p:cTn id="62" presetID="42" presetClass="entr" presetSubtype="0" fill="hold"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1000" fill="hold"/>
                                        <p:tgtEl>
                                          <p:spTgt spid="8"/>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42" presetClass="entr" presetSubtype="0" fill="hold"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My Family ……………..</a:t>
            </a:r>
            <a:endParaRPr lang="en-US" dirty="0"/>
          </a:p>
        </p:txBody>
      </p:sp>
    </p:spTree>
    <p:extLst>
      <p:ext uri="{BB962C8B-B14F-4D97-AF65-F5344CB8AC3E}">
        <p14:creationId xmlns:p14="http://schemas.microsoft.com/office/powerpoint/2010/main" val="723983499"/>
      </p:ext>
    </p:extLst>
  </p:cSld>
  <p:clrMapOvr>
    <a:masterClrMapping/>
  </p:clrMapOvr>
  <p:transition spd="slow" advClick="0" advTm="300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2057400"/>
            <a:ext cx="2895600" cy="21717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95800"/>
            <a:ext cx="3149600" cy="2362200"/>
          </a:xfrm>
          <a:prstGeom prst="rect">
            <a:avLst/>
          </a:prstGeom>
          <a:noFill/>
          <a:ln>
            <a:noFill/>
          </a:ln>
        </p:spPr>
      </p:pic>
      <p:sp>
        <p:nvSpPr>
          <p:cNvPr id="2" name="Title 1"/>
          <p:cNvSpPr>
            <a:spLocks noGrp="1"/>
          </p:cNvSpPr>
          <p:nvPr>
            <p:ph type="title"/>
          </p:nvPr>
        </p:nvSpPr>
        <p:spPr>
          <a:xfrm>
            <a:off x="2514600" y="2118678"/>
            <a:ext cx="4495800" cy="3001962"/>
          </a:xfrm>
        </p:spPr>
        <p:txBody>
          <a:bodyPr>
            <a:normAutofit/>
          </a:bodyPr>
          <a:lstStyle/>
          <a:p>
            <a:pPr algn="ctr"/>
            <a:r>
              <a:rPr lang="en-US" dirty="0">
                <a:solidFill>
                  <a:srgbClr val="FFFF00"/>
                </a:solidFill>
              </a:rPr>
              <a:t>My son Andrew is </a:t>
            </a:r>
            <a:r>
              <a:rPr lang="en-US" dirty="0" smtClean="0">
                <a:solidFill>
                  <a:srgbClr val="FFFF00"/>
                </a:solidFill>
              </a:rPr>
              <a:t>thirteen </a:t>
            </a:r>
            <a:r>
              <a:rPr lang="en-US" dirty="0">
                <a:solidFill>
                  <a:srgbClr val="FFFF00"/>
                </a:solidFill>
              </a:rPr>
              <a:t>years old </a:t>
            </a:r>
            <a:r>
              <a:rPr lang="en-US" dirty="0" smtClean="0">
                <a:solidFill>
                  <a:srgbClr val="FFFF00"/>
                </a:solidFill>
              </a:rPr>
              <a:t>and enjoys playing football.</a:t>
            </a:r>
            <a:endParaRPr lang="en-US" dirty="0">
              <a:solidFill>
                <a:srgbClr val="FFFF00"/>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200" y="0"/>
            <a:ext cx="2255520" cy="28194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7273" y="152400"/>
            <a:ext cx="2133600" cy="160020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9846" y="5029200"/>
            <a:ext cx="2351809" cy="1763857"/>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27" y="4330"/>
            <a:ext cx="1960418" cy="2613891"/>
          </a:xfrm>
          <a:prstGeom prst="rect">
            <a:avLst/>
          </a:prstGeom>
        </p:spPr>
      </p:pic>
    </p:spTree>
    <p:extLst>
      <p:ext uri="{BB962C8B-B14F-4D97-AF65-F5344CB8AC3E}">
        <p14:creationId xmlns:p14="http://schemas.microsoft.com/office/powerpoint/2010/main" val="1280926598"/>
      </p:ext>
    </p:extLst>
  </p:cSld>
  <p:clrMapOvr>
    <a:masterClrMapping/>
  </p:clrMapOvr>
  <mc:AlternateContent xmlns:mc="http://schemas.openxmlformats.org/markup-compatibility/2006" xmlns:p14="http://schemas.microsoft.com/office/powerpoint/2010/main">
    <mc:Choice Requires="p14">
      <p:transition spd="slow" p14:dur="3900" advClick="0" advTm="20000">
        <p14:glitter pattern="hexagon"/>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552017"/>
            <a:ext cx="2489272" cy="331902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52" y="76199"/>
            <a:ext cx="2957945" cy="221845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4724400"/>
            <a:ext cx="2590800" cy="19431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691" y="4745182"/>
            <a:ext cx="2667000" cy="200025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8357" y="152400"/>
            <a:ext cx="2093243" cy="206605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5014" y="2076882"/>
            <a:ext cx="2343150" cy="3124200"/>
          </a:xfrm>
          <a:prstGeom prst="rect">
            <a:avLst/>
          </a:prstGeom>
        </p:spPr>
      </p:pic>
      <p:sp>
        <p:nvSpPr>
          <p:cNvPr id="2" name="Title 1"/>
          <p:cNvSpPr>
            <a:spLocks noGrp="1"/>
          </p:cNvSpPr>
          <p:nvPr>
            <p:ph type="title"/>
          </p:nvPr>
        </p:nvSpPr>
        <p:spPr>
          <a:xfrm>
            <a:off x="3011876" y="2855529"/>
            <a:ext cx="3352800" cy="2819400"/>
          </a:xfrm>
        </p:spPr>
        <p:txBody>
          <a:bodyPr>
            <a:normAutofit fontScale="90000"/>
          </a:bodyPr>
          <a:lstStyle/>
          <a:p>
            <a:pPr algn="ctr"/>
            <a:r>
              <a:rPr lang="en-US" dirty="0" smtClean="0">
                <a:solidFill>
                  <a:srgbClr val="FFFF00"/>
                </a:solidFill>
              </a:rPr>
              <a:t>My </a:t>
            </a:r>
            <a:r>
              <a:rPr lang="en-US" dirty="0">
                <a:solidFill>
                  <a:srgbClr val="FFFF00"/>
                </a:solidFill>
              </a:rPr>
              <a:t>daughter Emma is nine years old</a:t>
            </a:r>
            <a:r>
              <a:rPr lang="en-US" dirty="0" smtClean="0">
                <a:solidFill>
                  <a:srgbClr val="FFFF00"/>
                </a:solidFill>
              </a:rPr>
              <a:t>. She loves to ice </a:t>
            </a:r>
            <a:r>
              <a:rPr lang="en-US" dirty="0" smtClean="0">
                <a:solidFill>
                  <a:srgbClr val="FFFF00"/>
                </a:solidFill>
              </a:rPr>
              <a:t>skate and is a true Spartans Fan!</a:t>
            </a:r>
            <a:endParaRPr lang="en-US" dirty="0">
              <a:solidFill>
                <a:srgbClr val="FFFF00"/>
              </a:solidFill>
            </a:endParaRPr>
          </a:p>
        </p:txBody>
      </p:sp>
    </p:spTree>
    <p:extLst>
      <p:ext uri="{BB962C8B-B14F-4D97-AF65-F5344CB8AC3E}">
        <p14:creationId xmlns:p14="http://schemas.microsoft.com/office/powerpoint/2010/main" val="2082587664"/>
      </p:ext>
    </p:extLst>
  </p:cSld>
  <p:clrMapOvr>
    <a:masterClrMapping/>
  </p:clrMapOvr>
  <mc:AlternateContent xmlns:mc="http://schemas.openxmlformats.org/markup-compatibility/2006" xmlns:p14="http://schemas.microsoft.com/office/powerpoint/2010/main">
    <mc:Choice Requires="p14">
      <p:transition spd="slow" p14:dur="1400" advClick="0" advTm="20000">
        <p14:ripple/>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My Education …........</a:t>
            </a:r>
            <a:endParaRPr lang="en-US" dirty="0"/>
          </a:p>
        </p:txBody>
      </p:sp>
    </p:spTree>
    <p:extLst>
      <p:ext uri="{BB962C8B-B14F-4D97-AF65-F5344CB8AC3E}">
        <p14:creationId xmlns:p14="http://schemas.microsoft.com/office/powerpoint/2010/main" val="1447278135"/>
      </p:ext>
    </p:extLst>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39412">
            <a:off x="7094455" y="306029"/>
            <a:ext cx="1838325" cy="1838325"/>
          </a:xfrm>
          <a:prstGeom prst="rect">
            <a:avLst/>
          </a:prstGeom>
        </p:spPr>
      </p:pic>
      <p:sp>
        <p:nvSpPr>
          <p:cNvPr id="2" name="Title 1"/>
          <p:cNvSpPr>
            <a:spLocks noGrp="1"/>
          </p:cNvSpPr>
          <p:nvPr>
            <p:ph type="title"/>
          </p:nvPr>
        </p:nvSpPr>
        <p:spPr>
          <a:xfrm>
            <a:off x="304800" y="2895600"/>
            <a:ext cx="8229600" cy="2057400"/>
          </a:xfrm>
        </p:spPr>
        <p:txBody>
          <a:bodyPr>
            <a:noAutofit/>
          </a:bodyPr>
          <a:lstStyle/>
          <a:p>
            <a:pPr algn="ctr"/>
            <a:r>
              <a:rPr lang="en-US" sz="2800" dirty="0" smtClean="0">
                <a:solidFill>
                  <a:srgbClr val="FFFF00"/>
                </a:solidFill>
              </a:rPr>
              <a:t>I graduated from Southgate Anderson High School in Southgate Michigan. I then received my B.A. in Special </a:t>
            </a:r>
            <a:r>
              <a:rPr lang="en-US" sz="2800" dirty="0">
                <a:solidFill>
                  <a:srgbClr val="FFFF00"/>
                </a:solidFill>
              </a:rPr>
              <a:t>E</a:t>
            </a:r>
            <a:r>
              <a:rPr lang="en-US" sz="2800" dirty="0" smtClean="0">
                <a:solidFill>
                  <a:srgbClr val="FFFF00"/>
                </a:solidFill>
              </a:rPr>
              <a:t>ducation Teaching from Eastern Michigan University. I am currently striving to complete my M.A in Educational Technology from Michigan State University. </a:t>
            </a:r>
            <a:endParaRPr lang="en-US" sz="2800" dirty="0">
              <a:solidFill>
                <a:srgbClr val="FFFF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292179">
            <a:off x="199065" y="289595"/>
            <a:ext cx="1834266" cy="14253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49561"/>
            <a:ext cx="9144000" cy="16002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2325" y="282216"/>
            <a:ext cx="2419350" cy="1885950"/>
          </a:xfrm>
          <a:prstGeom prst="rect">
            <a:avLst/>
          </a:prstGeom>
        </p:spPr>
      </p:pic>
    </p:spTree>
    <p:extLst>
      <p:ext uri="{BB962C8B-B14F-4D97-AF65-F5344CB8AC3E}">
        <p14:creationId xmlns:p14="http://schemas.microsoft.com/office/powerpoint/2010/main" val="1609846756"/>
      </p:ext>
    </p:extLst>
  </p:cSld>
  <p:clrMapOvr>
    <a:masterClrMapping/>
  </p:clrMapOvr>
  <mc:AlternateContent xmlns:mc="http://schemas.openxmlformats.org/markup-compatibility/2006" xmlns:p14="http://schemas.microsoft.com/office/powerpoint/2010/main">
    <mc:Choice Requires="p14">
      <p:transition spd="slow" p14:dur="1200" advTm="20000">
        <p14:flip dir="r"/>
      </p:transition>
    </mc:Choice>
    <mc:Fallback xmlns="">
      <p:transition spd="slow"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229600" cy="1143000"/>
          </a:xfrm>
        </p:spPr>
        <p:txBody>
          <a:bodyPr>
            <a:normAutofit fontScale="90000"/>
          </a:bodyPr>
          <a:lstStyle/>
          <a:p>
            <a:pPr algn="ctr"/>
            <a:r>
              <a:rPr lang="en-US" dirty="0" smtClean="0"/>
              <a:t>TE 846 …………</a:t>
            </a:r>
            <a:br>
              <a:rPr lang="en-US" dirty="0" smtClean="0"/>
            </a:br>
            <a:r>
              <a:rPr lang="en-US" dirty="0"/>
              <a:t> </a:t>
            </a:r>
            <a:r>
              <a:rPr lang="en-US" dirty="0" smtClean="0"/>
              <a:t>Accommodating Differences in Literacy Learners.</a:t>
            </a:r>
            <a:endParaRPr lang="en-US" dirty="0"/>
          </a:p>
        </p:txBody>
      </p:sp>
      <p:sp>
        <p:nvSpPr>
          <p:cNvPr id="4" name="TextBox 3"/>
          <p:cNvSpPr txBox="1"/>
          <p:nvPr/>
        </p:nvSpPr>
        <p:spPr>
          <a:xfrm>
            <a:off x="630382" y="3276600"/>
            <a:ext cx="7772400" cy="2677656"/>
          </a:xfrm>
          <a:prstGeom prst="rect">
            <a:avLst/>
          </a:prstGeom>
          <a:noFill/>
        </p:spPr>
        <p:txBody>
          <a:bodyPr wrap="square" rtlCol="0">
            <a:spAutoFit/>
          </a:bodyPr>
          <a:lstStyle/>
          <a:p>
            <a:pPr algn="ctr"/>
            <a:r>
              <a:rPr lang="en-US" sz="2800" dirty="0" smtClean="0">
                <a:solidFill>
                  <a:srgbClr val="FFFF00"/>
                </a:solidFill>
              </a:rPr>
              <a:t>After completing this class I hope to have learned new strategies and skills to help my struggling readers. I want to learn new ways to allow all learners to be able to access grade level appropriate materials. To be able to build the skills they need to succeed in their educational journeys. </a:t>
            </a:r>
            <a:endParaRPr lang="en-US" sz="2800" dirty="0">
              <a:solidFill>
                <a:srgbClr val="FFFF00"/>
              </a:solidFill>
            </a:endParaRPr>
          </a:p>
        </p:txBody>
      </p:sp>
      <p:pic>
        <p:nvPicPr>
          <p:cNvPr id="1026" name="Picture 2" descr="C:\Users\simpsoj\AppData\Local\Microsoft\Windows\Temporary Internet Files\Content.IE5\D31VEQ65\MP90044236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1016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733770"/>
      </p:ext>
    </p:extLst>
  </p:cSld>
  <p:clrMapOvr>
    <a:masterClrMapping/>
  </p:clrMapOvr>
  <mc:AlternateContent xmlns:mc="http://schemas.openxmlformats.org/markup-compatibility/2006" xmlns:p14="http://schemas.microsoft.com/office/powerpoint/2010/main">
    <mc:Choice Requires="p14">
      <p:transition spd="slow" p14:dur="3000" advTm="15000">
        <p14:shred/>
      </p:transition>
    </mc:Choice>
    <mc:Fallback xmlns="">
      <p:transition spd="slow" advTm="1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My Career …………..</a:t>
            </a:r>
            <a:endParaRPr lang="en-US" dirty="0"/>
          </a:p>
        </p:txBody>
      </p:sp>
    </p:spTree>
    <p:extLst>
      <p:ext uri="{BB962C8B-B14F-4D97-AF65-F5344CB8AC3E}">
        <p14:creationId xmlns:p14="http://schemas.microsoft.com/office/powerpoint/2010/main" val="3171947844"/>
      </p:ext>
    </p:extLst>
  </p:cSld>
  <p:clrMapOvr>
    <a:masterClrMapping/>
  </p:clrMapOvr>
  <mc:AlternateContent xmlns:mc="http://schemas.openxmlformats.org/markup-compatibility/2006" xmlns:p14="http://schemas.microsoft.com/office/powerpoint/2010/main">
    <mc:Choice Requires="p14">
      <p:transition spd="slow" p14:dur="4000" advClick="0" advTm="3000">
        <p14:vortex dir="r"/>
      </p:transition>
    </mc:Choice>
    <mc:Fallback xmlns="">
      <p:transition spd="slow" advClick="0" advTm="3000">
        <p:fade/>
      </p:transition>
    </mc:Fallback>
  </mc:AlternateContent>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401</TotalTime>
  <Words>331</Words>
  <Application>Microsoft Office PowerPoint</Application>
  <PresentationFormat>On-screen Show (4:3)</PresentationFormat>
  <Paragraphs>20</Paragraphs>
  <Slides>13</Slides>
  <Notes>4</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Thatch</vt:lpstr>
      <vt:lpstr>A look at…….</vt:lpstr>
      <vt:lpstr>Hello my name is Jason Simpson. I was born and raised in Southgate, Michigan.  I currently live in Lincoln Park, MI with my wife and two kids. In my spare time I love to travel with my family.</vt:lpstr>
      <vt:lpstr>My Family ……………..</vt:lpstr>
      <vt:lpstr>My son Andrew is thirteen years old and enjoys playing football.</vt:lpstr>
      <vt:lpstr>My daughter Emma is nine years old. She loves to ice skate and is a true Spartans Fan!</vt:lpstr>
      <vt:lpstr>My Education …........</vt:lpstr>
      <vt:lpstr>I graduated from Southgate Anderson High School in Southgate Michigan. I then received my B.A. in Special Education Teaching from Eastern Michigan University. I am currently striving to complete my M.A in Educational Technology from Michigan State University. </vt:lpstr>
      <vt:lpstr>TE 846 …………  Accommodating Differences in Literacy Learners.</vt:lpstr>
      <vt:lpstr>My Career …………..</vt:lpstr>
      <vt:lpstr>I am a special education teacher that teaches first through fourth graders. My day is split between two elementary school resource rooms. I have nineteen students on my caseload. Before I went into teaching I worked as a Network Administrator for a school district for thirteen years.  It was while working in the school district that I was inspired by the wonderful teachers around me to go into teaching.</vt:lpstr>
      <vt:lpstr>My Classrooms . . . . . . . . . .</vt:lpstr>
      <vt:lpstr>Monroe Elementary Classroom</vt:lpstr>
      <vt:lpstr>Jefferson Elementary Classroom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look at…….</dc:title>
  <dc:creator>Windows User</dc:creator>
  <cp:lastModifiedBy>Simpson</cp:lastModifiedBy>
  <cp:revision>24</cp:revision>
  <dcterms:created xsi:type="dcterms:W3CDTF">2014-01-12T18:10:11Z</dcterms:created>
  <dcterms:modified xsi:type="dcterms:W3CDTF">2014-03-30T00:36:23Z</dcterms:modified>
</cp:coreProperties>
</file>