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AB73E8F0-3DA5-4397-B7E6-628212D91439}" type="datetimeFigureOut">
              <a:rPr lang="en-US" smtClean="0"/>
              <a:t>3/7/2013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459F8A01-14A8-499B-9A25-578038C68FC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url?sa=i&amp;rct=j&amp;q=&amp;esrc=s&amp;frm=1&amp;source=images&amp;cd=&amp;cad=rja&amp;docid=24hhDRmaE16xQM&amp;tbnid=GsB_fQe5iSPqJM:&amp;ved=0CAUQjRw&amp;url=http%3A%2F%2Fwww.seisd.net%2Falarcon%2FTeacherResources.html&amp;ei=pUM4UcrkK8Xb0wHBwIHIBw&amp;bvm=bv.43287494,d.dmQ&amp;psig=AFQjCNEWJuh7zV9Z9hlKE4fSmS7hVqwoIA&amp;ust=1362728205175533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dirty="0" smtClean="0"/>
              <a:t>My Educational Growth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 Simpson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0934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447800"/>
            <a:ext cx="2953512" cy="2176272"/>
          </a:xfrm>
        </p:spPr>
        <p:txBody>
          <a:bodyPr>
            <a:normAutofit/>
          </a:bodyPr>
          <a:lstStyle/>
          <a:p>
            <a:r>
              <a:rPr lang="en-US" dirty="0" smtClean="0"/>
              <a:t>Jason Simpson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1" r="784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4059936"/>
            <a:ext cx="3258312" cy="2249424"/>
          </a:xfrm>
        </p:spPr>
        <p:txBody>
          <a:bodyPr/>
          <a:lstStyle/>
          <a:p>
            <a:r>
              <a:rPr lang="en-US" sz="1800" dirty="0" smtClean="0"/>
              <a:t>B.A. in Special </a:t>
            </a:r>
            <a:r>
              <a:rPr lang="en-US" sz="1800" dirty="0"/>
              <a:t>E</a:t>
            </a:r>
            <a:r>
              <a:rPr lang="en-US" sz="1800" dirty="0" smtClean="0"/>
              <a:t>ducation  (CI)</a:t>
            </a:r>
          </a:p>
          <a:p>
            <a:endParaRPr lang="en-US" dirty="0"/>
          </a:p>
          <a:p>
            <a:r>
              <a:rPr lang="en-US" sz="1800" dirty="0" smtClean="0"/>
              <a:t>Network Administrator, Wyandotte Publics Schools</a:t>
            </a:r>
          </a:p>
          <a:p>
            <a:endParaRPr lang="en-US" sz="1800" dirty="0"/>
          </a:p>
          <a:p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198630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Beginning Goals: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22714" y="4267200"/>
            <a:ext cx="6629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q"/>
            </a:pPr>
            <a:r>
              <a:rPr lang="en-US" dirty="0" smtClean="0"/>
              <a:t>To Understand and be able to integrate social networking into the curriculum. </a:t>
            </a:r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89314" y="29718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When I first began my personal growth plan, my goals where to better know how to maneuver and apply social networking in life and within the classroom.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3289" y="5190530"/>
            <a:ext cx="1955411" cy="135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10257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Goal Attained: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1981200"/>
            <a:ext cx="65532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 feel that yes, I have met these personal goals. With the use of the sessions, and my cooperative learning experiences I have learned a great deal about how to work available communication tools into the everyday curriculum. I feel that these tools can be largely beneficial within the classroom especially with older students. They make projects creative and fun for the students, opening up a whole new variety of ways for them to access the curriculum. Also by integrating technology dealing with communication into the curriculum it gives the teachers a better opportunity to communicate and interact with the students and their work.   </a:t>
            </a:r>
          </a:p>
        </p:txBody>
      </p:sp>
    </p:spTree>
    <p:extLst>
      <p:ext uri="{BB962C8B-B14F-4D97-AF65-F5344CB8AC3E}">
        <p14:creationId xmlns:p14="http://schemas.microsoft.com/office/powerpoint/2010/main" val="946899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133600"/>
            <a:ext cx="2953512" cy="49987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 Goals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5" b="1795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95600"/>
            <a:ext cx="3429000" cy="3733800"/>
          </a:xfrm>
        </p:spPr>
        <p:txBody>
          <a:bodyPr>
            <a:noAutofit/>
          </a:bodyPr>
          <a:lstStyle/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800" dirty="0" smtClean="0">
                <a:latin typeface="Arial Rounded MT Bold" pitchFamily="34" charset="0"/>
                <a:ea typeface="Calibri"/>
                <a:cs typeface="Times New Roman"/>
              </a:rPr>
              <a:t>To </a:t>
            </a:r>
            <a:r>
              <a:rPr lang="en-US" sz="1800" dirty="0">
                <a:latin typeface="Arial Rounded MT Bold" pitchFamily="34" charset="0"/>
                <a:ea typeface="Calibri"/>
                <a:cs typeface="Times New Roman"/>
              </a:rPr>
              <a:t>continue my education in educational </a:t>
            </a:r>
            <a:r>
              <a:rPr lang="en-US" sz="1800" dirty="0" smtClean="0">
                <a:latin typeface="Arial Rounded MT Bold" pitchFamily="34" charset="0"/>
                <a:ea typeface="Calibri"/>
                <a:cs typeface="Times New Roman"/>
              </a:rPr>
              <a:t>technology</a:t>
            </a: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endParaRPr lang="en-US" sz="1600" dirty="0">
              <a:latin typeface="Arial Rounded MT Bold" pitchFamily="34" charset="0"/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1800" dirty="0">
                <a:latin typeface="Arial Rounded MT Bold" pitchFamily="34" charset="0"/>
                <a:ea typeface="Calibri"/>
                <a:cs typeface="Times New Roman"/>
              </a:rPr>
              <a:t>To effectively inform my colleagues about the benefits of integrating technology into the curriculum </a:t>
            </a:r>
            <a:endParaRPr lang="en-US" sz="1600" dirty="0">
              <a:latin typeface="Arial Rounded MT Bold" pitchFamily="34" charset="0"/>
              <a:ea typeface="Calibri"/>
              <a:cs typeface="Times New Roman"/>
            </a:endParaRP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274684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0"/>
            <a:ext cx="7315200" cy="1154097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What is needed to attain my new goals.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2209800"/>
            <a:ext cx="8305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Continue my education by attending the Masters of technology through Michigan State University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Determination and organization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The support of my professors and peers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The support of my family</a:t>
            </a:r>
          </a:p>
          <a:p>
            <a:endParaRPr lang="en-US" dirty="0"/>
          </a:p>
          <a:p>
            <a:r>
              <a:rPr lang="en-US" dirty="0" smtClean="0"/>
              <a:t>Attend trainings and seminars to stay current on new technologies to integrate into the curriculum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Administration support for professional development time</a:t>
            </a:r>
          </a:p>
          <a:p>
            <a:endParaRPr lang="en-US" dirty="0"/>
          </a:p>
          <a:p>
            <a:r>
              <a:rPr lang="en-US" dirty="0" smtClean="0"/>
              <a:t>Create Professional Development trainings for staff 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Administration permission to present information</a:t>
            </a:r>
          </a:p>
          <a:p>
            <a:pPr marL="742950" lvl="1" indent="-285750">
              <a:buFont typeface="Wingdings" pitchFamily="2" charset="2"/>
              <a:buChar char="ü"/>
            </a:pPr>
            <a:r>
              <a:rPr lang="en-US" dirty="0" smtClean="0"/>
              <a:t>Teacher interest and cooperation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5715000"/>
            <a:ext cx="4178300" cy="1004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193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Reflective Thoughts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3200400"/>
            <a:ext cx="8001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 have gained an immense amount of information from my courses. My new goal that I would like to establish is to never stop learning and applying technology within the classroom that I am in to improve the educational environment in which I teach.  I feel that as long I challenge myself to keep up on technology I won’t miss anything that can help my students learn more efficiently. Another goal that I have established is to effectively teach my colleagues about the resources and technology knowledge that I gained throughout my studies.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537" y="533400"/>
            <a:ext cx="2486025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8113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514600"/>
            <a:ext cx="6781800" cy="2438400"/>
          </a:xfrm>
        </p:spPr>
        <p:txBody>
          <a:bodyPr>
            <a:normAutofit/>
          </a:bodyPr>
          <a:lstStyle/>
          <a:p>
            <a:r>
              <a:rPr lang="en-US" dirty="0" smtClean="0"/>
              <a:t>A teacher is a lifelong learner that needs to be flexible, ready to learn at every opportunity. </a:t>
            </a:r>
            <a:endParaRPr lang="en-US" dirty="0"/>
          </a:p>
        </p:txBody>
      </p:sp>
      <p:pic>
        <p:nvPicPr>
          <p:cNvPr id="3074" name="Picture 2" descr="http://www.seisd.net/alarcon/images/Icons/teacher-clipar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5943599" cy="946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0564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135</TotalTime>
  <Words>396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My Educational Growth Plan</vt:lpstr>
      <vt:lpstr>Jason Simpson</vt:lpstr>
      <vt:lpstr>Beginning Goals:</vt:lpstr>
      <vt:lpstr>Goal Attained:  </vt:lpstr>
      <vt:lpstr>Future Goals</vt:lpstr>
      <vt:lpstr>What is needed to attain my new goals. </vt:lpstr>
      <vt:lpstr>Reflective Thoughts</vt:lpstr>
      <vt:lpstr>A teacher is a lifelong learner that needs to be flexible, ready to learn at every opportunity.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Educational Growth Plan</dc:title>
  <dc:creator>teacher</dc:creator>
  <cp:lastModifiedBy>teacher</cp:lastModifiedBy>
  <cp:revision>12</cp:revision>
  <dcterms:created xsi:type="dcterms:W3CDTF">2013-03-07T05:24:00Z</dcterms:created>
  <dcterms:modified xsi:type="dcterms:W3CDTF">2013-03-07T07:39:13Z</dcterms:modified>
</cp:coreProperties>
</file>